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7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4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0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6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914-9A76-481E-9EC9-8DEE5C6648BC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72816"/>
            <a:ext cx="590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2022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년도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회 추경예산 공고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가을운동회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4325"/>
              </p:ext>
            </p:extLst>
          </p:nvPr>
        </p:nvGraphicFramePr>
        <p:xfrm>
          <a:off x="3203848" y="3429000"/>
          <a:ext cx="29523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4"/>
                <a:gridCol w="2308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10,103,743,000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세출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10,103,743,000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427" y="4941168"/>
            <a:ext cx="3943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4300" y="1852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5616" y="63721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/>
              <a:t>포항시가족센터 </a:t>
            </a:r>
            <a:r>
              <a:rPr lang="en-US" altLang="ko-KR" b="1" dirty="0" smtClean="0"/>
              <a:t>2022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회 추경예산 </a:t>
            </a:r>
            <a:r>
              <a:rPr lang="ko-KR" altLang="en-US" b="1" dirty="0" err="1" smtClean="0"/>
              <a:t>총괄표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8627" y="1135777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84300" y="1889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4613" y="2401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26578"/>
              </p:ext>
            </p:extLst>
          </p:nvPr>
        </p:nvGraphicFramePr>
        <p:xfrm>
          <a:off x="359533" y="1484784"/>
          <a:ext cx="8496941" cy="4525639"/>
        </p:xfrm>
        <a:graphic>
          <a:graphicData uri="http://schemas.openxmlformats.org/drawingml/2006/table">
            <a:tbl>
              <a:tblPr/>
              <a:tblGrid>
                <a:gridCol w="1095768"/>
                <a:gridCol w="1095768"/>
                <a:gridCol w="1059852"/>
                <a:gridCol w="1095768"/>
                <a:gridCol w="992510"/>
                <a:gridCol w="1095768"/>
                <a:gridCol w="1095768"/>
                <a:gridCol w="965739"/>
              </a:tblGrid>
              <a:tr h="34858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875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10,053,153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10,103,743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50,590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10,053,153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10,103,743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50,590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3,500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3,500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사무비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1,014,374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1,014,975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601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보조금수입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9,412,169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9,412,259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90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재산조성비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-4,000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후원금수입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100,000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150,500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50,500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8,639,478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8,693,467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53,989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전입금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과년도지출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112,448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112,448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이월금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513,302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513,302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잡지출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8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4,182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4,182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예비비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및기타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275,853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275,853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95" marR="10795" marT="10795" marB="1079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27150" y="2341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85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132</Words>
  <Application>Microsoft Office PowerPoint</Application>
  <PresentationFormat>화면 슬라이드 쇼(4:3)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15</cp:revision>
  <dcterms:created xsi:type="dcterms:W3CDTF">2018-06-29T11:20:28Z</dcterms:created>
  <dcterms:modified xsi:type="dcterms:W3CDTF">2022-10-04T08:32:55Z</dcterms:modified>
</cp:coreProperties>
</file>